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054" autoAdjust="0"/>
  </p:normalViewPr>
  <p:slideViewPr>
    <p:cSldViewPr snapToGrid="0" snapToObjects="1">
      <p:cViewPr varScale="1">
        <p:scale>
          <a:sx n="55" d="100"/>
          <a:sy n="55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FD384-529E-C646-8776-D0DF98DC72F8}" type="datetimeFigureOut">
              <a:rPr lang="en-US" smtClean="0"/>
              <a:t>5/12/13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8A83F-958F-7448-BF82-7A6A6FB5D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91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“Revolutionize Corporate Learning: Beyond Formal,</a:t>
            </a:r>
            <a:r>
              <a:rPr lang="en-US" baseline="0" dirty="0" smtClean="0"/>
              <a:t> Informal, Mobile, and Social Dichotomies,” Marcia Conner, Dan Pontefract, and Kerry Brown provide a framework to move learning departments into a more strategic position. They recommend learning leaders focus on the learning ARC: Access, Recommend, and Curate. You can download a copy of their paper at http://marciaconner.com/learning-nouveau/ (shortened http://</a:t>
            </a:r>
            <a:r>
              <a:rPr lang="en-US" baseline="0" dirty="0" err="1" smtClean="0"/>
              <a:t>j.mp</a:t>
            </a:r>
            <a:r>
              <a:rPr lang="en-US" baseline="0" dirty="0" smtClean="0"/>
              <a:t>/</a:t>
            </a:r>
            <a:r>
              <a:rPr lang="en-US" baseline="0" dirty="0" err="1" smtClean="0"/>
              <a:t>lnouveau</a:t>
            </a:r>
            <a:r>
              <a:rPr lang="en-US" baseline="0" dirty="0" smtClean="0"/>
              <a:t>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8A83F-958F-7448-BF82-7A6A6FB5D2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66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“Revolutionize Corporate Learning: Beyond Formal,</a:t>
            </a:r>
            <a:r>
              <a:rPr lang="en-US" baseline="0" dirty="0" smtClean="0"/>
              <a:t> Informal, Mobile, and Social Dichotomies,” Marcia Conner, Dan Pontefract, and Kerry Brown provide a framework to move learning departments into a more strategic position. They recommend learning leaders focus on the learning ARC: Access, Recommend, and Curate. You can download a copy of their paper at http://marciaconner.com/learning-nouveau/ (shortened http://</a:t>
            </a:r>
            <a:r>
              <a:rPr lang="en-US" baseline="0" dirty="0" err="1" smtClean="0"/>
              <a:t>j.mp</a:t>
            </a:r>
            <a:r>
              <a:rPr lang="en-US" baseline="0" dirty="0" smtClean="0"/>
              <a:t>/</a:t>
            </a:r>
            <a:r>
              <a:rPr lang="en-US" baseline="0" dirty="0" err="1" smtClean="0"/>
              <a:t>lnouveau</a:t>
            </a:r>
            <a:r>
              <a:rPr lang="en-US" baseline="0" dirty="0" smtClean="0"/>
              <a:t>).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8A83F-958F-7448-BF82-7A6A6FB5D2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18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864E-7B48-694D-A8E5-A64BD6AF52EE}" type="datetimeFigureOut">
              <a:rPr lang="en-US" smtClean="0"/>
              <a:t>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08D-20A4-634B-B097-7348B447B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96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864E-7B48-694D-A8E5-A64BD6AF52EE}" type="datetimeFigureOut">
              <a:rPr lang="en-US" smtClean="0"/>
              <a:t>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08D-20A4-634B-B097-7348B447B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80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864E-7B48-694D-A8E5-A64BD6AF52EE}" type="datetimeFigureOut">
              <a:rPr lang="en-US" smtClean="0"/>
              <a:t>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08D-20A4-634B-B097-7348B447B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09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864E-7B48-694D-A8E5-A64BD6AF52EE}" type="datetimeFigureOut">
              <a:rPr lang="en-US" smtClean="0"/>
              <a:t>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08D-20A4-634B-B097-7348B447B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04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864E-7B48-694D-A8E5-A64BD6AF52EE}" type="datetimeFigureOut">
              <a:rPr lang="en-US" smtClean="0"/>
              <a:t>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08D-20A4-634B-B097-7348B447B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6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864E-7B48-694D-A8E5-A64BD6AF52EE}" type="datetimeFigureOut">
              <a:rPr lang="en-US" smtClean="0"/>
              <a:t>5/12/13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08D-20A4-634B-B097-7348B447B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9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864E-7B48-694D-A8E5-A64BD6AF52EE}" type="datetimeFigureOut">
              <a:rPr lang="en-US" smtClean="0"/>
              <a:t>5/12/13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08D-20A4-634B-B097-7348B447B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8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864E-7B48-694D-A8E5-A64BD6AF52EE}" type="datetimeFigureOut">
              <a:rPr lang="en-US" smtClean="0"/>
              <a:t>5/12/13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08D-20A4-634B-B097-7348B447B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0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864E-7B48-694D-A8E5-A64BD6AF52EE}" type="datetimeFigureOut">
              <a:rPr lang="en-US" smtClean="0"/>
              <a:t>5/12/13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08D-20A4-634B-B097-7348B447B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18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864E-7B48-694D-A8E5-A64BD6AF52EE}" type="datetimeFigureOut">
              <a:rPr lang="en-US" smtClean="0"/>
              <a:t>5/12/13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08D-20A4-634B-B097-7348B447B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90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864E-7B48-694D-A8E5-A64BD6AF52EE}" type="datetimeFigureOut">
              <a:rPr lang="en-US" smtClean="0"/>
              <a:t>5/12/13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908D-20A4-634B-B097-7348B447B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733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9864E-7B48-694D-A8E5-A64BD6AF52EE}" type="datetimeFigureOut">
              <a:rPr lang="en-US" smtClean="0"/>
              <a:t>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A908D-20A4-634B-B097-7348B447B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0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346361" y="130973"/>
            <a:ext cx="8243457" cy="6514884"/>
            <a:chOff x="346361" y="130973"/>
            <a:chExt cx="8243457" cy="6514884"/>
          </a:xfrm>
        </p:grpSpPr>
        <p:pic>
          <p:nvPicPr>
            <p:cNvPr id="4" name="Picture 3" descr="TheLearningARC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6473" y="130973"/>
              <a:ext cx="8063345" cy="5600157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 flipH="1">
              <a:off x="346361" y="5907193"/>
              <a:ext cx="822036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/>
                  <a:cs typeface="Verdana"/>
                </a:rPr>
                <a:t>“Revolutionize Corporate Learning: Beyond Formal, Informal, Mobile, Social Dichotomies” by Marcia Conner, Dan Pontefract and Kerry Brown. May 2013</a:t>
              </a:r>
              <a: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/>
                  <a:cs typeface="Verdana"/>
                </a:rPr>
                <a:t>.</a:t>
              </a:r>
              <a:br>
                <a:rPr 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/>
                  <a:cs typeface="Verdana"/>
                </a:rPr>
              </a:br>
              <a:r>
                <a:rPr lang="en-US" sz="1400" u="sng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/>
                  <a:cs typeface="Verdana"/>
                </a:rPr>
                <a:t>www.marciaconner.com</a:t>
              </a:r>
              <a:r>
                <a:rPr lang="en-US" sz="1400" u="sng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/>
                  <a:cs typeface="Verdana"/>
                </a:rPr>
                <a:t>/learning-nouveau</a:t>
              </a:r>
              <a:r>
                <a:rPr lang="en-US" sz="1400" u="sng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/>
                  <a:cs typeface="Verdana"/>
                </a:rPr>
                <a:t>/</a:t>
              </a:r>
              <a:endPara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/>
                <a:cs typeface="Verdan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830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lide1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478" r="-14478"/>
          <a:stretch>
            <a:fillRect/>
          </a:stretch>
        </p:blipFill>
        <p:spPr>
          <a:xfrm>
            <a:off x="-1431636" y="0"/>
            <a:ext cx="12307453" cy="6858000"/>
          </a:xfrm>
        </p:spPr>
      </p:pic>
    </p:spTree>
    <p:extLst>
      <p:ext uri="{BB962C8B-B14F-4D97-AF65-F5344CB8AC3E}">
        <p14:creationId xmlns:p14="http://schemas.microsoft.com/office/powerpoint/2010/main" val="2720154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204</Words>
  <Application>Microsoft Macintosh PowerPoint</Application>
  <PresentationFormat>On-screen Show (4:3)</PresentationFormat>
  <Paragraphs>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Manager/>
  <Company/>
  <LinksUpToDate>false</LinksUpToDate>
  <SharedDoc>false</SharedDoc>
  <HyperlinkBase>http://marciaconner.com/learning-nouveau/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Learning ARC</dc:title>
  <dc:subject/>
  <dc:creator>Marcia Conner</dc:creator>
  <cp:keywords/>
  <dc:description>Infographic by Steve Kizer, www.stevekizer.com</dc:description>
  <cp:lastModifiedBy>Marcia Conner</cp:lastModifiedBy>
  <cp:revision>4</cp:revision>
  <dcterms:created xsi:type="dcterms:W3CDTF">2013-05-12T15:44:19Z</dcterms:created>
  <dcterms:modified xsi:type="dcterms:W3CDTF">2013-05-12T16:07:52Z</dcterms:modified>
  <cp:category/>
</cp:coreProperties>
</file>